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  <a:srgbClr val="FFCC00"/>
    <a:srgbClr val="EAB9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B8358-DB5A-4477-BCC1-C26F712FFADA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324FE0-BC5A-4D06-A2D1-269ED4F1C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4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324FE0-BC5A-4D06-A2D1-269ED4F1CC0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757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B8A22-81EA-47EA-AC15-95F265B4A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0D8882-541A-457A-95DB-A15275017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D7E4D-E2AA-476D-89DB-4CD4190FB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28694-C48F-45D0-97CA-9E5F10A6F771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C0258-6902-4750-A1F0-27482770A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48757-04D2-418F-808A-86B14ED7D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30C-C0EC-401F-BB61-9E30F2FBC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680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6330A-AE57-42E8-B5BB-72FAB8730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8E326F-E76C-4FD1-9A4B-66283A25F6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D67CD-CF9E-43FD-BE24-87E9FB641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28694-C48F-45D0-97CA-9E5F10A6F771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77B94-5F3C-4DA0-8027-99489F6CE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2DC96-6E36-4F26-BA6F-9826FFE1C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30C-C0EC-401F-BB61-9E30F2FBC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15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02A515-A7C9-4DD3-89D5-F6EDE8CFF1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7475F1-7451-4C46-8CDB-AB2484F46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338E5-A62B-48E1-B677-DAD0F2494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28694-C48F-45D0-97CA-9E5F10A6F771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53FED-E1B1-43A4-8A63-A4BC8A24A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F821E-8EFA-4B69-BA5B-C9C2968EA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30C-C0EC-401F-BB61-9E30F2FBC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609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2668B-C420-4EA9-9D83-8598819CC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24377-D749-411F-826F-85F76E188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054B04-6C03-4D01-B469-32AAC838C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28694-C48F-45D0-97CA-9E5F10A6F771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44655-8B32-4457-9029-32516167F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8CCD9-067B-4617-BBD4-CA3C63EBA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30C-C0EC-401F-BB61-9E30F2FBC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7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919D5-40CD-4143-B254-28F33FD02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34DD0-3672-455E-AE19-6C4F0E7AD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0E070-6FB6-4479-BC4D-9B4D6FEBE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28694-C48F-45D0-97CA-9E5F10A6F771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8CCFCA-3632-4009-B98D-7CB69ABE3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9944C-16A2-4FA6-859F-2E15FDBEE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30C-C0EC-401F-BB61-9E30F2FBC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75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63653-4BB0-419E-B5AE-6787089E1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CF32F-B5BF-4685-B995-C0FD2BB38C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BA45C5-E8CE-40F0-AB22-5795DAD1C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4F4D8F-E0B5-4632-B498-CBFB75311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28694-C48F-45D0-97CA-9E5F10A6F771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D67497-682C-4969-9953-168F131CC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84A344-F498-4EBF-87B9-C61402462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30C-C0EC-401F-BB61-9E30F2FBC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40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E216B-E5CF-4BFB-85A3-0786A6474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6D839A-3238-4516-B2A9-74BE59050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CDC017-3941-45F5-8914-F5DA930C67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B25E7F-8B68-47B9-92F7-A5F44ABB1B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2E0A44-1CD5-4E8D-BD50-EDE1F67C0C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D50360-AAC8-435A-A691-60A44CA08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28694-C48F-45D0-97CA-9E5F10A6F771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1E4BAA-7A14-45F5-B422-7C9CDBD75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2CD164-BDEA-4E8C-91F5-0BF42345D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30C-C0EC-401F-BB61-9E30F2FBC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985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00135-CCAD-49C3-AC45-2CC91721B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139C15-B8F4-4D95-86D3-C26A81F7E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28694-C48F-45D0-97CA-9E5F10A6F771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44E2A9-8836-4BAB-BA51-5CB6B8D48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1A537A-BE44-43CB-9CA4-D09D5F45C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30C-C0EC-401F-BB61-9E30F2FBC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676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467469-1BE3-4349-9B76-75365E0F8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28694-C48F-45D0-97CA-9E5F10A6F771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68D675-7BA4-4D1D-B759-6FE513C02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A57A17-1341-4DFE-941C-50834C932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30C-C0EC-401F-BB61-9E30F2FBC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3B8B1-D957-4DA6-97D4-11A5449DB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94DD5-FC88-4EB3-AA1F-3A9B3F78E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B87FC2-A780-4E7E-B37C-1C8CE3CA0B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DB5132-DF4E-4FA2-96ED-81281B8DE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28694-C48F-45D0-97CA-9E5F10A6F771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84890A-BC3F-4F09-B171-44F014EE7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682B49-ABA6-4E41-B226-BF58D4071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30C-C0EC-401F-BB61-9E30F2FBC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995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F8C0F-39DF-49F7-8DC1-D2D546858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942193-3ECD-4738-BB20-6DFE6D8514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444F1B-D2CB-4BF2-9F8F-94F728B25A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30A2EA-8210-43B9-AFFE-F7DCDA504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28694-C48F-45D0-97CA-9E5F10A6F771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CB5113-0934-4631-9C3C-D5B2F115F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C74C40-6956-4B64-9357-D52B51530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30C-C0EC-401F-BB61-9E30F2FBC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114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D6CC68-F8B0-442E-9937-AB44EB243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68498E-8C91-4AA6-B83F-576A350CC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0BC3A-0ECE-4508-A565-25DC136A09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28694-C48F-45D0-97CA-9E5F10A6F771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3B957-83F3-4147-BEA2-98FFB432D3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B2B41F-BC51-434A-BEDE-EB2ABD533A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7330C-C0EC-401F-BB61-9E30F2FBC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572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492C42BF-2F4B-4E41-9556-EEDE44E10E58}"/>
              </a:ext>
            </a:extLst>
          </p:cNvPr>
          <p:cNvSpPr/>
          <p:nvPr/>
        </p:nvSpPr>
        <p:spPr>
          <a:xfrm>
            <a:off x="810705" y="1802875"/>
            <a:ext cx="7846245" cy="325222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039D94-BAC3-4FC8-BE2C-368543BE9FEB}"/>
              </a:ext>
            </a:extLst>
          </p:cNvPr>
          <p:cNvSpPr/>
          <p:nvPr/>
        </p:nvSpPr>
        <p:spPr>
          <a:xfrm>
            <a:off x="923827" y="1897143"/>
            <a:ext cx="3699430" cy="167652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E32C496-3A90-4F6C-9CBD-74DC923F6A56}"/>
              </a:ext>
            </a:extLst>
          </p:cNvPr>
          <p:cNvSpPr/>
          <p:nvPr/>
        </p:nvSpPr>
        <p:spPr>
          <a:xfrm>
            <a:off x="969356" y="1953706"/>
            <a:ext cx="2159151" cy="73529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CC2A7F-DF00-4192-84A3-F599B02EAA07}"/>
              </a:ext>
            </a:extLst>
          </p:cNvPr>
          <p:cNvSpPr txBox="1"/>
          <p:nvPr/>
        </p:nvSpPr>
        <p:spPr>
          <a:xfrm>
            <a:off x="984867" y="2016555"/>
            <a:ext cx="247634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WARNING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3EF1A21-0940-475C-A697-6BF1DB538006}"/>
              </a:ext>
            </a:extLst>
          </p:cNvPr>
          <p:cNvCxnSpPr>
            <a:cxnSpLocks/>
          </p:cNvCxnSpPr>
          <p:nvPr/>
        </p:nvCxnSpPr>
        <p:spPr>
          <a:xfrm>
            <a:off x="3233888" y="1897144"/>
            <a:ext cx="0" cy="8452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9C5F7B0-D629-4CD3-A8F1-6301CB9A8EF1}"/>
              </a:ext>
            </a:extLst>
          </p:cNvPr>
          <p:cNvGrpSpPr/>
          <p:nvPr/>
        </p:nvGrpSpPr>
        <p:grpSpPr>
          <a:xfrm>
            <a:off x="2147106" y="4149768"/>
            <a:ext cx="6402062" cy="829866"/>
            <a:chOff x="2169284" y="4128655"/>
            <a:chExt cx="6402062" cy="829866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BE3D859-7F7E-4081-830A-27DEDCE73AAB}"/>
                </a:ext>
              </a:extLst>
            </p:cNvPr>
            <p:cNvSpPr/>
            <p:nvPr/>
          </p:nvSpPr>
          <p:spPr>
            <a:xfrm>
              <a:off x="2169284" y="4128655"/>
              <a:ext cx="6402062" cy="82986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3885D9A-18D7-40F4-83CD-83B5F89F697A}"/>
                </a:ext>
              </a:extLst>
            </p:cNvPr>
            <p:cNvSpPr txBox="1"/>
            <p:nvPr/>
          </p:nvSpPr>
          <p:spPr>
            <a:xfrm>
              <a:off x="5286224" y="4257535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th-TH" b="1" dirty="0">
                <a:solidFill>
                  <a:schemeClr val="bg1"/>
                </a:solidFill>
                <a:latin typeface="Kanit" pitchFamily="2" charset="-34"/>
                <a:ea typeface="Tahoma" panose="020B0604030504040204" pitchFamily="34" charset="0"/>
                <a:cs typeface="Kanit" pitchFamily="2" charset="-34"/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5BFD195-041F-471D-9A7F-31D135F19F83}"/>
              </a:ext>
            </a:extLst>
          </p:cNvPr>
          <p:cNvCxnSpPr/>
          <p:nvPr/>
        </p:nvCxnSpPr>
        <p:spPr>
          <a:xfrm>
            <a:off x="810705" y="1219850"/>
            <a:ext cx="0" cy="443059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A1666D5-83B5-4958-93C4-80BF3F7D4F1C}"/>
              </a:ext>
            </a:extLst>
          </p:cNvPr>
          <p:cNvCxnSpPr/>
          <p:nvPr/>
        </p:nvCxnSpPr>
        <p:spPr>
          <a:xfrm>
            <a:off x="509047" y="1425667"/>
            <a:ext cx="829558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06F638-06D2-438F-9637-24E21D7D09C5}"/>
              </a:ext>
            </a:extLst>
          </p:cNvPr>
          <p:cNvCxnSpPr>
            <a:cxnSpLocks/>
          </p:cNvCxnSpPr>
          <p:nvPr/>
        </p:nvCxnSpPr>
        <p:spPr>
          <a:xfrm rot="16200000">
            <a:off x="8991601" y="4833594"/>
            <a:ext cx="0" cy="443059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F4F58E8-9882-4890-8DD5-CC2B03944915}"/>
              </a:ext>
            </a:extLst>
          </p:cNvPr>
          <p:cNvCxnSpPr>
            <a:cxnSpLocks/>
          </p:cNvCxnSpPr>
          <p:nvPr/>
        </p:nvCxnSpPr>
        <p:spPr>
          <a:xfrm>
            <a:off x="9026165" y="1655911"/>
            <a:ext cx="0" cy="360182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Picture 41">
            <a:extLst>
              <a:ext uri="{FF2B5EF4-FFF2-40B4-BE49-F238E27FC236}">
                <a16:creationId xmlns:a16="http://schemas.microsoft.com/office/drawing/2014/main" id="{BD60059F-5497-4AD4-9BB5-3E0AE2203D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0990" y="1910936"/>
            <a:ext cx="1217381" cy="838986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632E164F-4787-4598-96F3-2FCB23AD11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014" y="3762867"/>
            <a:ext cx="1261641" cy="1261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EE21BCD-342A-4B7C-825E-F799E49FE257}"/>
              </a:ext>
            </a:extLst>
          </p:cNvPr>
          <p:cNvSpPr txBox="1"/>
          <p:nvPr/>
        </p:nvSpPr>
        <p:spPr>
          <a:xfrm>
            <a:off x="934834" y="3570849"/>
            <a:ext cx="13439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dirty="0"/>
              <a:t>ข้อมูลเพิ่มเติม</a:t>
            </a:r>
            <a:endParaRPr lang="en-US" sz="1600" dirty="0"/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B1EA1B8B-F86A-45B5-965B-78B85CCB3DB9}"/>
              </a:ext>
            </a:extLst>
          </p:cNvPr>
          <p:cNvCxnSpPr>
            <a:cxnSpLocks/>
            <a:stCxn id="42" idx="2"/>
          </p:cNvCxnSpPr>
          <p:nvPr/>
        </p:nvCxnSpPr>
        <p:spPr>
          <a:xfrm rot="5400000">
            <a:off x="3382187" y="2496242"/>
            <a:ext cx="343815" cy="851174"/>
          </a:xfrm>
          <a:prstGeom prst="bentConnector2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>
            <a:extLst>
              <a:ext uri="{FF2B5EF4-FFF2-40B4-BE49-F238E27FC236}">
                <a16:creationId xmlns:a16="http://schemas.microsoft.com/office/drawing/2014/main" id="{A1045DC5-718F-4BF8-9653-08550ECCCD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9604" y="2742420"/>
            <a:ext cx="922879" cy="580808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FF4364A0-D352-4867-8BCD-5B0D1C838BC3}"/>
              </a:ext>
            </a:extLst>
          </p:cNvPr>
          <p:cNvSpPr/>
          <p:nvPr/>
        </p:nvSpPr>
        <p:spPr>
          <a:xfrm>
            <a:off x="5026880" y="3564772"/>
            <a:ext cx="3490655" cy="5243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20B8744-4ED9-4685-836E-F8E86B64402C}"/>
              </a:ext>
            </a:extLst>
          </p:cNvPr>
          <p:cNvSpPr txBox="1"/>
          <p:nvPr/>
        </p:nvSpPr>
        <p:spPr>
          <a:xfrm>
            <a:off x="4933398" y="3251751"/>
            <a:ext cx="33538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dirty="0">
                <a:latin typeface="Kanit" panose="00000500000000000000" pitchFamily="2" charset="-34"/>
                <a:cs typeface="Kanit" panose="00000500000000000000" pitchFamily="2" charset="-34"/>
              </a:rPr>
              <a:t>ผู้รับผิดชอบและการขอเข้าถึงข้อมูล</a:t>
            </a:r>
            <a:r>
              <a:rPr lang="th-TH" sz="1600" b="1" dirty="0">
                <a:solidFill>
                  <a:schemeClr val="bg1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itchFamily="2" charset="-34"/>
              </a:rPr>
              <a:t>โดย</a:t>
            </a:r>
            <a:endParaRPr lang="en-US" sz="1600" b="1" dirty="0">
              <a:solidFill>
                <a:schemeClr val="bg1"/>
              </a:solidFill>
              <a:latin typeface="Kanit" panose="00000500000000000000" pitchFamily="2" charset="-34"/>
              <a:ea typeface="Tahoma" panose="020B0604030504040204" pitchFamily="34" charset="0"/>
              <a:cs typeface="Kanit" pitchFamily="2" charset="-34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54A39A3D-8076-4CB2-8400-26418FD53D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88848" y="2688997"/>
            <a:ext cx="989096" cy="830045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D4771AFE-CBD0-485A-B2AF-9326946C8931}"/>
              </a:ext>
            </a:extLst>
          </p:cNvPr>
          <p:cNvSpPr txBox="1"/>
          <p:nvPr/>
        </p:nvSpPr>
        <p:spPr>
          <a:xfrm>
            <a:off x="4799622" y="2040066"/>
            <a:ext cx="36009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srgbClr val="FF0000"/>
                </a:solidFill>
                <a:latin typeface="Kanit" pitchFamily="2" charset="-34"/>
                <a:ea typeface="Tahoma" panose="020B0604030504040204" pitchFamily="34" charset="0"/>
                <a:cs typeface="Kanit" pitchFamily="2" charset="-34"/>
              </a:rPr>
              <a:t>พื้นที่นี้ติดตั้งกล้องโทรทัศน์วงจรปิด ตลอด </a:t>
            </a:r>
            <a:r>
              <a:rPr lang="en-US" b="1" dirty="0">
                <a:solidFill>
                  <a:srgbClr val="FF0000"/>
                </a:solidFill>
                <a:latin typeface="Kanit" pitchFamily="2" charset="-34"/>
                <a:ea typeface="Tahoma" panose="020B0604030504040204" pitchFamily="34" charset="0"/>
                <a:cs typeface="Kanit" pitchFamily="2" charset="-34"/>
              </a:rPr>
              <a:t>24 </a:t>
            </a:r>
            <a:r>
              <a:rPr lang="th-TH" b="1" dirty="0">
                <a:solidFill>
                  <a:srgbClr val="FF0000"/>
                </a:solidFill>
                <a:latin typeface="Kanit" pitchFamily="2" charset="-34"/>
                <a:ea typeface="Tahoma" panose="020B0604030504040204" pitchFamily="34" charset="0"/>
                <a:cs typeface="Kanit" pitchFamily="2" charset="-34"/>
              </a:rPr>
              <a:t>ชั่วโมง </a:t>
            </a:r>
          </a:p>
          <a:p>
            <a:pPr algn="ctr"/>
            <a:r>
              <a:rPr lang="th-TH" b="1" dirty="0">
                <a:solidFill>
                  <a:srgbClr val="FF0000"/>
                </a:solidFill>
                <a:latin typeface="Kanit" pitchFamily="2" charset="-34"/>
                <a:ea typeface="Tahoma" panose="020B0604030504040204" pitchFamily="34" charset="0"/>
                <a:cs typeface="Kanit" pitchFamily="2" charset="-34"/>
              </a:rPr>
              <a:t>เพื่อใช้ในการรักษาความปลอดภัย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9F7DDBF-287C-49FB-B472-BD00E3D0D90F}"/>
              </a:ext>
            </a:extLst>
          </p:cNvPr>
          <p:cNvSpPr txBox="1"/>
          <p:nvPr/>
        </p:nvSpPr>
        <p:spPr>
          <a:xfrm>
            <a:off x="1894226" y="4181304"/>
            <a:ext cx="6739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This area is under 24-hour Video Surveillance</a:t>
            </a:r>
          </a:p>
          <a:p>
            <a:pPr algn="ctr"/>
            <a:r>
              <a:rPr lang="en-US" sz="2000" b="1" dirty="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for the Purposes of Public Safety.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33DC85-A4B4-4380-A35D-ED03FD4FE359}"/>
              </a:ext>
            </a:extLst>
          </p:cNvPr>
          <p:cNvSpPr/>
          <p:nvPr/>
        </p:nvSpPr>
        <p:spPr>
          <a:xfrm>
            <a:off x="923826" y="3809231"/>
            <a:ext cx="1199787" cy="1170403"/>
          </a:xfrm>
          <a:prstGeom prst="rect">
            <a:avLst/>
          </a:prstGeom>
          <a:solidFill>
            <a:schemeClr val="accent1">
              <a:alpha val="7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961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1006</TotalTime>
  <Words>41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Cordia New</vt:lpstr>
      <vt:lpstr>Kanit</vt:lpstr>
      <vt:lpstr>Roboto Black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User</cp:lastModifiedBy>
  <cp:revision>18</cp:revision>
  <dcterms:created xsi:type="dcterms:W3CDTF">2021-07-21T12:18:04Z</dcterms:created>
  <dcterms:modified xsi:type="dcterms:W3CDTF">2022-02-09T05:24:49Z</dcterms:modified>
</cp:coreProperties>
</file>